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3" r:id="rId4"/>
    <p:sldId id="266" r:id="rId5"/>
    <p:sldId id="257" r:id="rId6"/>
    <p:sldId id="260" r:id="rId7"/>
    <p:sldId id="262" r:id="rId8"/>
    <p:sldId id="265" r:id="rId9"/>
    <p:sldId id="261" r:id="rId10"/>
    <p:sldId id="259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0EF"/>
    <a:srgbClr val="EA7E68"/>
    <a:srgbClr val="FFFFFF"/>
    <a:srgbClr val="F39E34"/>
    <a:srgbClr val="23AAAD"/>
    <a:srgbClr val="1B1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0084-00C4-4D6E-AD66-2FB89884C398}" v="89" dt="2025-09-08T05:29:35.210"/>
    <p1510:client id="{66C7B697-138B-C77B-960E-1D84C760125B}" v="802" dt="2025-09-08T10:38:25.730"/>
    <p1510:client id="{6CC0E1E7-2285-1278-1DBC-EB931659D1B9}" v="7" dt="2025-09-08T05:23:59.943"/>
    <p1510:client id="{9A3955EB-6812-E86E-F131-E8A68FD9F101}" v="6" dt="2025-09-08T10:36:15.844"/>
    <p1510:client id="{D6161307-3953-B13C-861D-5BBDF5892469}" v="2" dt="2025-09-08T11:10:34.069"/>
    <p1510:client id="{E8F228DC-951E-0D82-6147-7B9322BA257C}" v="4" dt="2025-09-08T08:46:56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58DA-DB18-5DFE-C6ED-5C0E5BE9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E5052-7CE1-B1CB-93FD-9E7E10839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672DE-6241-691F-6B1E-D26C1B8BB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9DAF1-CCF9-11DD-5DAD-A95F95045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3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85064"/>
            <a:ext cx="12192000" cy="7000416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8670771">
            <a:off x="1434214" y="540846"/>
            <a:ext cx="2299790" cy="5480193"/>
            <a:chOff x="3753542" y="990487"/>
            <a:chExt cx="2046331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94556">
              <a:off x="3779382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</p:grp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EFC51-F01E-9A84-6048-67F0FCE3D96C}"/>
              </a:ext>
            </a:extLst>
          </p:cNvPr>
          <p:cNvSpPr txBox="1"/>
          <p:nvPr/>
        </p:nvSpPr>
        <p:spPr>
          <a:xfrm>
            <a:off x="4378255" y="1714123"/>
            <a:ext cx="76148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Times New Roman" panose="02020603050405020304" pitchFamily="18" charset="0"/>
              </a:rPr>
              <a:t>PHARMACY INVENTORY STOCK &amp;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8A65B-DE85-B1A0-4893-B51C7452E1AE}"/>
              </a:ext>
            </a:extLst>
          </p:cNvPr>
          <p:cNvSpPr txBox="1"/>
          <p:nvPr/>
        </p:nvSpPr>
        <p:spPr>
          <a:xfrm>
            <a:off x="7122071" y="4605268"/>
            <a:ext cx="4396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Times New Roman" panose="02020603050405020304" pitchFamily="18" charset="0"/>
              </a:rPr>
              <a:t>KNDV Surya Raghav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E9127-B346-C75C-FD6D-5FB64D3183AD}"/>
              </a:ext>
            </a:extLst>
          </p:cNvPr>
          <p:cNvSpPr/>
          <p:nvPr/>
        </p:nvSpPr>
        <p:spPr>
          <a:xfrm>
            <a:off x="595423" y="1351490"/>
            <a:ext cx="3955312" cy="38690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/>
                  <a:cs typeface="Poppins"/>
                </a:rPr>
                <a:t>PPT Deck Name</a:t>
              </a:r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025B9C4-F752-BA55-ED61-374A73D75A56}"/>
              </a:ext>
            </a:extLst>
          </p:cNvPr>
          <p:cNvSpPr/>
          <p:nvPr/>
        </p:nvSpPr>
        <p:spPr>
          <a:xfrm>
            <a:off x="5350417" y="5188524"/>
            <a:ext cx="12353" cy="30919"/>
          </a:xfrm>
          <a:custGeom>
            <a:avLst/>
            <a:gdLst>
              <a:gd name="connsiteX0" fmla="*/ 12353 w 12353"/>
              <a:gd name="connsiteY0" fmla="*/ 0 h 30919"/>
              <a:gd name="connsiteX1" fmla="*/ 12353 w 12353"/>
              <a:gd name="connsiteY1" fmla="*/ 30919 h 30919"/>
              <a:gd name="connsiteX2" fmla="*/ 0 w 12353"/>
              <a:gd name="connsiteY2" fmla="*/ 30919 h 30919"/>
              <a:gd name="connsiteX3" fmla="*/ 12353 w 12353"/>
              <a:gd name="connsiteY3" fmla="*/ 0 h 3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3" h="30919">
                <a:moveTo>
                  <a:pt x="12353" y="0"/>
                </a:moveTo>
                <a:lnTo>
                  <a:pt x="12353" y="30919"/>
                </a:lnTo>
                <a:lnTo>
                  <a:pt x="0" y="30919"/>
                </a:lnTo>
                <a:lnTo>
                  <a:pt x="1235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F69D18-CE50-461C-EEC6-410F6DE31B4A}"/>
              </a:ext>
            </a:extLst>
          </p:cNvPr>
          <p:cNvSpPr/>
          <p:nvPr/>
        </p:nvSpPr>
        <p:spPr>
          <a:xfrm>
            <a:off x="8199398" y="5188528"/>
            <a:ext cx="12351" cy="30914"/>
          </a:xfrm>
          <a:custGeom>
            <a:avLst/>
            <a:gdLst>
              <a:gd name="connsiteX0" fmla="*/ 0 w 12351"/>
              <a:gd name="connsiteY0" fmla="*/ 0 h 30914"/>
              <a:gd name="connsiteX1" fmla="*/ 12351 w 12351"/>
              <a:gd name="connsiteY1" fmla="*/ 30914 h 30914"/>
              <a:gd name="connsiteX2" fmla="*/ 0 w 12351"/>
              <a:gd name="connsiteY2" fmla="*/ 30914 h 30914"/>
              <a:gd name="connsiteX3" fmla="*/ 0 w 12351"/>
              <a:gd name="connsiteY3" fmla="*/ 0 h 3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1" h="30914">
                <a:moveTo>
                  <a:pt x="0" y="0"/>
                </a:moveTo>
                <a:lnTo>
                  <a:pt x="12351" y="30914"/>
                </a:lnTo>
                <a:lnTo>
                  <a:pt x="0" y="30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E701E-3D6D-38C1-7DFA-654042AB9D10}"/>
              </a:ext>
            </a:extLst>
          </p:cNvPr>
          <p:cNvSpPr/>
          <p:nvPr/>
        </p:nvSpPr>
        <p:spPr>
          <a:xfrm>
            <a:off x="152400" y="60235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A9E3CD-4890-C761-7EF3-BC07A124DB59}"/>
              </a:ext>
            </a:extLst>
          </p:cNvPr>
          <p:cNvSpPr/>
          <p:nvPr/>
        </p:nvSpPr>
        <p:spPr>
          <a:xfrm>
            <a:off x="152400" y="6100341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9EB030-96F4-E76F-BEF1-F353A097F930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3BD9E-E391-A89B-20A1-62234D793C1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0327753-4E27-C8BE-14C2-5A6F5ACF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F5B82F-7C17-DA7E-3A39-077A0CC5D3F8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6BAA84-7EFA-BB96-4580-EFBB75EAE403}"/>
              </a:ext>
            </a:extLst>
          </p:cNvPr>
          <p:cNvSpPr txBox="1"/>
          <p:nvPr/>
        </p:nvSpPr>
        <p:spPr>
          <a:xfrm>
            <a:off x="1085851" y="1795669"/>
            <a:ext cx="9747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Automated alerts via email and SMS for low stock and expiry notifications.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Secure user authentication with role-based access control.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Sales reporting dashboard for better stock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Supplier integration for automated restocking and order management.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A3934-471D-AD7A-956A-26C67ECE3749}"/>
              </a:ext>
            </a:extLst>
          </p:cNvPr>
          <p:cNvSpPr txBox="1"/>
          <p:nvPr/>
        </p:nvSpPr>
        <p:spPr>
          <a:xfrm>
            <a:off x="3304953" y="565308"/>
            <a:ext cx="558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Future Enhancements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51E2-5E7D-11D4-8519-E5B061EC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C314-F35F-D34D-E2E0-CB11D2E6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594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ea typeface="Calibri"/>
                <a:cs typeface="Calibri"/>
              </a:rPr>
              <a:t>Agenda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A2BC5-E200-A8EF-947F-D2D65E9B2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0959"/>
            <a:ext cx="10515591" cy="4280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Project Overview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Tech Stack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Features (CRUD)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API Workflow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Postman Testing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Logs &amp; Monitoring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Conclusion</a:t>
            </a:r>
            <a:endParaRPr lang="en-US" sz="3200" dirty="0"/>
          </a:p>
          <a:p>
            <a:pPr algn="just">
              <a:buNone/>
            </a:pPr>
            <a:endParaRPr lang="en-US" b="1" dirty="0"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dirty="0">
              <a:ea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A2CF0-4EBB-27DD-C7A1-12777F840915}"/>
              </a:ext>
            </a:extLst>
          </p:cNvPr>
          <p:cNvGrpSpPr/>
          <p:nvPr/>
        </p:nvGrpSpPr>
        <p:grpSpPr>
          <a:xfrm>
            <a:off x="221986" y="6188230"/>
            <a:ext cx="5699842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B165D0-A3C4-A8FB-4966-C854FF22CC67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270BBEF-DAEF-880E-E36B-EB261F0F0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83D593-93F5-9A09-D173-9DEB8ECEDAD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1B5C496-863A-1893-8BE0-D3D42929C407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709A70-213B-94F0-9404-1E1D979E553C}"/>
              </a:ext>
            </a:extLst>
          </p:cNvPr>
          <p:cNvSpPr/>
          <p:nvPr/>
        </p:nvSpPr>
        <p:spPr>
          <a:xfrm>
            <a:off x="6892178" y="56194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9CD65D4-6272-DA83-123E-CD75FD451B0F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8E9C0D0-5595-E260-B199-F3E162CE7F37}"/>
              </a:ext>
            </a:extLst>
          </p:cNvPr>
          <p:cNvSpPr/>
          <p:nvPr/>
        </p:nvSpPr>
        <p:spPr>
          <a:xfrm>
            <a:off x="10287801" y="5849353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2A079-806A-0C0E-81FC-0BBE82C44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40" y="1384984"/>
            <a:ext cx="6323339" cy="40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F0F6-8883-69EE-5065-C0FCB7A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58" y="-248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/>
                <a:ea typeface="Calibri"/>
                <a:cs typeface="Calibri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ECB5-3247-C946-5FC7-A3DADEB2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86" y="1375958"/>
            <a:ext cx="7060558" cy="40386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project is a Pharmacy Inventory &amp; Stock Management System built using </a:t>
            </a:r>
            <a:r>
              <a:rPr lang="en-US" dirty="0" err="1"/>
              <a:t>FastAPI</a:t>
            </a:r>
            <a:r>
              <a:rPr lang="en-US" dirty="0"/>
              <a:t> and MongoDB.</a:t>
            </a:r>
          </a:p>
          <a:p>
            <a:pPr marL="0" indent="0">
              <a:buNone/>
            </a:pPr>
            <a:r>
              <a:rPr lang="en-US" dirty="0"/>
              <a:t>It helps pharmacists manage medicines by:</a:t>
            </a:r>
          </a:p>
          <a:p>
            <a:r>
              <a:rPr lang="en-US" dirty="0"/>
              <a:t>Adding, updating, and deleting medicine details.</a:t>
            </a:r>
          </a:p>
          <a:p>
            <a:r>
              <a:rPr lang="en-US" dirty="0"/>
              <a:t>Tracking sales of medicines.</a:t>
            </a:r>
          </a:p>
          <a:p>
            <a:r>
              <a:rPr lang="en-US" dirty="0"/>
              <a:t>Tracking low quantity or expired medicines.</a:t>
            </a:r>
          </a:p>
          <a:p>
            <a:r>
              <a:rPr lang="en-US" dirty="0"/>
              <a:t>Ensuring data integrity and scalability.</a:t>
            </a:r>
            <a:endParaRPr lang="en-US" dirty="0">
              <a:ea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63EB93-95F1-96AB-E43F-9F8E3EE3C6B1}"/>
              </a:ext>
            </a:extLst>
          </p:cNvPr>
          <p:cNvGrpSpPr/>
          <p:nvPr/>
        </p:nvGrpSpPr>
        <p:grpSpPr>
          <a:xfrm>
            <a:off x="221986" y="6188230"/>
            <a:ext cx="5699842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06FC11-3747-517A-912D-354B7A237B3E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190ABA-78E8-614E-49E8-0ABDC287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B755D5-9398-0A5D-CDA4-B0B2289B614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57470C1-8613-1A45-9728-DBAE0D8ABCB2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6E37CDA-39D9-6275-4960-EF801BC183B4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BD3BD71-CBD1-74E3-F8A5-59C5B7363872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245271" y="5588604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6AD24-356B-C4E0-E270-FECACFE354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23" r="11160"/>
          <a:stretch>
            <a:fillRect/>
          </a:stretch>
        </p:blipFill>
        <p:spPr>
          <a:xfrm>
            <a:off x="7147262" y="1261482"/>
            <a:ext cx="4004001" cy="41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535CA-D080-8322-DD53-B1D89AB8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8656CE3-6D1C-7DFE-F883-C3D3D0B5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/>
                <a:ea typeface="Calibri"/>
                <a:cs typeface="Calibri"/>
              </a:rPr>
              <a:t>                        </a:t>
            </a:r>
            <a:r>
              <a:rPr lang="en-GB" sz="4000" b="1" dirty="0">
                <a:latin typeface="Calibri"/>
                <a:ea typeface="Calibri"/>
                <a:cs typeface="Calibri"/>
              </a:rPr>
              <a:t>           Objectives</a:t>
            </a:r>
            <a:endParaRPr lang="en-US"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722D-6BBC-51BB-37F6-0BBA26F3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Provide an efficient API for managing pharmacy stock using </a:t>
            </a:r>
            <a:r>
              <a:rPr lang="en-US" sz="3200" dirty="0" err="1"/>
              <a:t>FastAPI</a:t>
            </a:r>
            <a:r>
              <a:rPr lang="en-US" sz="3200" dirty="0"/>
              <a:t> and </a:t>
            </a:r>
            <a:r>
              <a:rPr lang="en-US" sz="3200" dirty="0" err="1"/>
              <a:t>mongoDB</a:t>
            </a:r>
            <a:endParaRPr lang="en-US" sz="3200" dirty="0"/>
          </a:p>
          <a:p>
            <a:r>
              <a:rPr lang="en-US" sz="3200" dirty="0"/>
              <a:t>Enable tracking of medicine availability and expiry</a:t>
            </a:r>
          </a:p>
          <a:p>
            <a:r>
              <a:rPr lang="en-US" sz="3200" dirty="0"/>
              <a:t>Enable tracking for sales of medicines</a:t>
            </a:r>
          </a:p>
          <a:p>
            <a:r>
              <a:rPr lang="en-US" sz="3200" dirty="0"/>
              <a:t>Removing expired medicines on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DEFDAB-FA5E-4373-2D7C-0C31D5E39087}"/>
              </a:ext>
            </a:extLst>
          </p:cNvPr>
          <p:cNvGrpSpPr/>
          <p:nvPr/>
        </p:nvGrpSpPr>
        <p:grpSpPr>
          <a:xfrm>
            <a:off x="232871" y="6271130"/>
            <a:ext cx="5514785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97A39-5643-70AD-66A0-93B170F25E2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C18C345-5455-8748-126A-A1EDD8A55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DDCCB3-CF1F-7B8D-1308-55216D5C929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1C0C415-C675-99ED-D788-A856E63CB67A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69ABA05-7211-25D1-878F-E8A63EB08FD8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203F55F-1C78-D52E-BD12-223E8858CD81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45D1E15-18DB-AFA3-5964-23E78454A524}"/>
              </a:ext>
            </a:extLst>
          </p:cNvPr>
          <p:cNvSpPr/>
          <p:nvPr/>
        </p:nvSpPr>
        <p:spPr>
          <a:xfrm>
            <a:off x="10245271" y="5588604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10002410" y="4717017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8149797" y="1216991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232872" y="6271130"/>
            <a:ext cx="5384157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8018455" y="89185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00DA-6042-F304-3A58-0328E78CE4DF}"/>
              </a:ext>
            </a:extLst>
          </p:cNvPr>
          <p:cNvSpPr txBox="1"/>
          <p:nvPr/>
        </p:nvSpPr>
        <p:spPr>
          <a:xfrm>
            <a:off x="399255" y="1659285"/>
            <a:ext cx="76848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Backend Framework:</a:t>
            </a:r>
            <a:r>
              <a:rPr lang="en-IN" sz="2800" dirty="0"/>
              <a:t> </a:t>
            </a:r>
            <a:r>
              <a:rPr lang="en-IN" sz="2800" dirty="0" err="1"/>
              <a:t>FastAPI</a:t>
            </a:r>
            <a:r>
              <a:rPr lang="en-IN" sz="2800" dirty="0"/>
              <a:t> (Python) – for fast and scalable API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Database:</a:t>
            </a:r>
            <a:r>
              <a:rPr lang="en-IN" sz="2800" dirty="0"/>
              <a:t> MongoDB – flexible document storage for medicine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Testing Tools:</a:t>
            </a:r>
            <a:r>
              <a:rPr lang="en-IN" sz="2800" dirty="0"/>
              <a:t> Postman for API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Logging:</a:t>
            </a:r>
            <a:r>
              <a:rPr lang="en-IN" sz="2800" dirty="0"/>
              <a:t> Application logs for tracking API requests </a:t>
            </a:r>
            <a:r>
              <a:rPr lang="en-IN" sz="2800" b="1" dirty="0"/>
              <a:t>Version Control:</a:t>
            </a:r>
            <a:r>
              <a:rPr lang="en-IN" sz="2800" dirty="0"/>
              <a:t> GitHub for project management and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7E536-4532-9CA0-EFA7-7843B12FFF11}"/>
              </a:ext>
            </a:extLst>
          </p:cNvPr>
          <p:cNvSpPr txBox="1"/>
          <p:nvPr/>
        </p:nvSpPr>
        <p:spPr>
          <a:xfrm>
            <a:off x="3203079" y="183971"/>
            <a:ext cx="2865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Tech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CE5AB-0885-38B1-9319-DC4C5561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380" y="1591725"/>
            <a:ext cx="2996211" cy="43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DA5EEB-CE11-BB00-B36B-FA135219FC20}"/>
              </a:ext>
            </a:extLst>
          </p:cNvPr>
          <p:cNvSpPr/>
          <p:nvPr/>
        </p:nvSpPr>
        <p:spPr>
          <a:xfrm>
            <a:off x="9806848" y="4739092"/>
            <a:ext cx="2258446" cy="199405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C0A1B-AD10-EA61-F694-B86EA26ACD13}"/>
              </a:ext>
            </a:extLst>
          </p:cNvPr>
          <p:cNvSpPr/>
          <p:nvPr/>
        </p:nvSpPr>
        <p:spPr>
          <a:xfrm>
            <a:off x="7285489" y="289781"/>
            <a:ext cx="3776344" cy="33623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126706" y="6376302"/>
            <a:ext cx="5370579" cy="388987"/>
            <a:chOff x="618333" y="6026099"/>
            <a:chExt cx="5370579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86575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6B3D08-F22C-C780-532A-27893456D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89" y="903400"/>
            <a:ext cx="4112516" cy="5497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4F30B-59A9-ADEF-7793-655D10749199}"/>
              </a:ext>
            </a:extLst>
          </p:cNvPr>
          <p:cNvSpPr txBox="1"/>
          <p:nvPr/>
        </p:nvSpPr>
        <p:spPr>
          <a:xfrm>
            <a:off x="256157" y="381342"/>
            <a:ext cx="51202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4000" b="1" dirty="0">
                <a:ea typeface="+mn-lt"/>
                <a:cs typeface="+mn-lt"/>
              </a:rPr>
              <a:t>Architecture</a:t>
            </a:r>
            <a:endParaRPr lang="en-US" sz="4000" b="1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AC8E6-C190-9D45-51B3-FAE61F7907B3}"/>
              </a:ext>
            </a:extLst>
          </p:cNvPr>
          <p:cNvSpPr txBox="1"/>
          <p:nvPr/>
        </p:nvSpPr>
        <p:spPr>
          <a:xfrm>
            <a:off x="273082" y="1211804"/>
            <a:ext cx="686136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latin typeface="Calibri"/>
                <a:ea typeface="+mn-lt"/>
                <a:cs typeface="+mn-lt"/>
              </a:rPr>
              <a:t>pharmacy_api</a:t>
            </a:r>
            <a:r>
              <a:rPr lang="en-GB" sz="2400" dirty="0">
                <a:latin typeface="Calibri"/>
                <a:ea typeface="+mn-lt"/>
                <a:cs typeface="+mn-lt"/>
              </a:rPr>
              <a:t>/ 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endParaRPr lang="en-GB" sz="2400" dirty="0">
              <a:latin typeface="Calibri"/>
              <a:ea typeface="+mn-lt"/>
              <a:cs typeface="+mn-lt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|__main.py                         # </a:t>
            </a:r>
            <a:r>
              <a:rPr lang="en-GB" sz="2400" dirty="0" err="1">
                <a:latin typeface="Calibri"/>
                <a:ea typeface="+mn-lt"/>
                <a:cs typeface="+mn-lt"/>
              </a:rPr>
              <a:t>FastAPI</a:t>
            </a:r>
            <a:r>
              <a:rPr lang="en-GB" sz="2400" dirty="0">
                <a:latin typeface="Calibri"/>
                <a:ea typeface="+mn-lt"/>
                <a:cs typeface="+mn-lt"/>
              </a:rPr>
              <a:t> app entry point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|__database.py                  # MongoDB connection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|__medicine.py                 # </a:t>
            </a:r>
            <a:r>
              <a:rPr lang="en-GB" sz="2400" dirty="0" err="1">
                <a:latin typeface="Calibri"/>
                <a:ea typeface="+mn-lt"/>
                <a:cs typeface="+mn-lt"/>
              </a:rPr>
              <a:t>Pydantic</a:t>
            </a:r>
            <a:r>
              <a:rPr lang="en-GB" sz="2400" dirty="0">
                <a:latin typeface="Calibri"/>
                <a:ea typeface="+mn-lt"/>
                <a:cs typeface="+mn-lt"/>
              </a:rPr>
              <a:t> schemas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|__medicine_routes.py    # CRUD operations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|__medicine_utils.py       # Logging</a:t>
            </a:r>
          </a:p>
          <a:p>
            <a:r>
              <a:rPr lang="en-GB" sz="2400" dirty="0">
                <a:ea typeface="+mn-lt"/>
                <a:cs typeface="+mn-lt"/>
              </a:rPr>
              <a:t> |__sale.py                           # </a:t>
            </a:r>
            <a:r>
              <a:rPr lang="en-GB" sz="2400" dirty="0" err="1">
                <a:ea typeface="+mn-lt"/>
                <a:cs typeface="+mn-lt"/>
              </a:rPr>
              <a:t>Pydantic</a:t>
            </a:r>
            <a:r>
              <a:rPr lang="en-GB" sz="2400" dirty="0">
                <a:ea typeface="+mn-lt"/>
                <a:cs typeface="+mn-lt"/>
              </a:rPr>
              <a:t> schemas</a:t>
            </a:r>
          </a:p>
          <a:p>
            <a:r>
              <a:rPr lang="en-GB" sz="2400" dirty="0">
                <a:ea typeface="+mn-lt"/>
                <a:cs typeface="+mn-lt"/>
              </a:rPr>
              <a:t> |__sale_routes.py            # CRUD operations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|__.env                                # Environment variables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|__requirements.txt         # Dependencies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8EAF-B10B-D3CB-8866-DEB36595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6"/>
            <a:ext cx="10515600" cy="10232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Features (CRUD)</a:t>
            </a:r>
            <a:endParaRPr lang="en-IN" b="1" dirty="0">
              <a:latin typeface="+mn-lt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02CEC96-917F-F5DB-6181-A916C712983E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4CEEE52-5885-5956-66A1-3438CD49DCE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C348A-9148-34AF-2105-D3F121073431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24A1A9-9EA3-46F1-6417-9E7900E3A70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415DFB4-2B9C-8DEB-A07C-7DC3FDF5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5B1BB2-6152-6503-8330-06F847EFF4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8F310-47CE-D4F8-8631-81CB09F2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Medicine: Add new medicine with details like name, brand, quantity, price, expiry date</a:t>
            </a:r>
          </a:p>
          <a:p>
            <a:r>
              <a:rPr lang="en-US" dirty="0"/>
              <a:t>Read Medicines: View all medicines or search by name</a:t>
            </a:r>
          </a:p>
          <a:p>
            <a:r>
              <a:rPr lang="en-US" dirty="0"/>
              <a:t>Update Medicine: Edit medicine details as stock or price changes</a:t>
            </a:r>
          </a:p>
          <a:p>
            <a:r>
              <a:rPr lang="en-US" dirty="0"/>
              <a:t>Delete Medicine: Remove outdated or discontinued medicines</a:t>
            </a:r>
          </a:p>
        </p:txBody>
      </p:sp>
    </p:spTree>
    <p:extLst>
      <p:ext uri="{BB962C8B-B14F-4D97-AF65-F5344CB8AC3E}">
        <p14:creationId xmlns:p14="http://schemas.microsoft.com/office/powerpoint/2010/main" val="164876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22B-C361-6BC6-BBA9-9CB13333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API Workflow</a:t>
            </a:r>
            <a:endParaRPr lang="en-IN" b="1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0AA06F-6C54-6971-B5AE-1727DC0183B6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5C4D3C-49C5-A6F7-E081-960C801F766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3024A23-B966-99F0-2932-F8041F7D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A33C0-487C-9565-F78C-5640D9A50B14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B093629-D47A-7CB9-6C09-21BA28FC3426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58BFB37-5A63-C8D0-421D-BBBD1A0413D3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E2D424A-23D2-21A0-A20A-3103B805FD45}"/>
              </a:ext>
            </a:extLst>
          </p:cNvPr>
          <p:cNvSpPr/>
          <p:nvPr/>
        </p:nvSpPr>
        <p:spPr>
          <a:xfrm>
            <a:off x="10545724" y="5936595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3B7B15-45A0-0452-A1B7-15716A2C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Pharmacist sends a request via Postman or Swagger UI</a:t>
            </a:r>
          </a:p>
          <a:p>
            <a:r>
              <a:rPr lang="en-US" dirty="0" err="1"/>
              <a:t>FastAPI</a:t>
            </a:r>
            <a:r>
              <a:rPr lang="en-US" dirty="0"/>
              <a:t> receives and processes the request</a:t>
            </a:r>
          </a:p>
          <a:p>
            <a:r>
              <a:rPr lang="en-US" dirty="0"/>
              <a:t>Data is stored or retrieved from MongoDB</a:t>
            </a:r>
          </a:p>
          <a:p>
            <a:r>
              <a:rPr lang="en-US" dirty="0"/>
              <a:t>Logs are updated based on stock and expiry</a:t>
            </a:r>
          </a:p>
          <a:p>
            <a:r>
              <a:rPr lang="en-US" dirty="0"/>
              <a:t>Sales are recorded and stock is updated automatically</a:t>
            </a:r>
          </a:p>
          <a:p>
            <a:r>
              <a:rPr lang="en-US" dirty="0"/>
              <a:t>Responses are sent back with appropriate messages</a:t>
            </a:r>
          </a:p>
          <a:p>
            <a:r>
              <a:rPr lang="en-US" dirty="0"/>
              <a:t>Logs are recorded for auditing and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619666" y="925871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Pharmacy inventory system designed to ensure efficient management of medicines stock and expiry tracking.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Users can add new medicines and view existing stock details to keep inventory up to date and accurate.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C823BB-6B2F-B4F6-47E3-4FFDCDFAED88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A94CE-24C3-FA4D-37A2-349BF4F0D6D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3CF436-093F-67CD-A9E7-D8D374E1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E9420E-5C17-032D-AB00-A0171B6EFDC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D72ED9-8036-2166-326F-A68C3C8511B0}"/>
              </a:ext>
            </a:extLst>
          </p:cNvPr>
          <p:cNvSpPr txBox="1"/>
          <p:nvPr/>
        </p:nvSpPr>
        <p:spPr>
          <a:xfrm>
            <a:off x="5871305" y="892957"/>
            <a:ext cx="590540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Order Management</a:t>
            </a:r>
            <a:r>
              <a:rPr lang="en-GB" sz="2800" dirty="0">
                <a:ea typeface="+mn-lt"/>
                <a:cs typeface="+mn-lt"/>
              </a:rPr>
              <a:t> → Create, Read, Update, Delete orders.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Logging System</a:t>
            </a:r>
            <a:r>
              <a:rPr lang="en-GB" sz="2800" dirty="0">
                <a:ea typeface="+mn-lt"/>
                <a:cs typeface="+mn-lt"/>
              </a:rPr>
              <a:t> → Tracks API usage.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Database Layer</a:t>
            </a:r>
            <a:r>
              <a:rPr lang="en-GB" sz="2800" dirty="0">
                <a:ea typeface="+mn-lt"/>
                <a:cs typeface="+mn-lt"/>
              </a:rPr>
              <a:t> → MongoDB storage.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API Testing</a:t>
            </a:r>
            <a:r>
              <a:rPr lang="en-GB" sz="2800" dirty="0">
                <a:ea typeface="+mn-lt"/>
                <a:cs typeface="+mn-lt"/>
              </a:rPr>
              <a:t> → Postman.</a:t>
            </a:r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5FDCF-9092-2F1C-3DEE-2FAB31447AE3}"/>
              </a:ext>
            </a:extLst>
          </p:cNvPr>
          <p:cNvSpPr txBox="1"/>
          <p:nvPr/>
        </p:nvSpPr>
        <p:spPr>
          <a:xfrm>
            <a:off x="5153764" y="193470"/>
            <a:ext cx="57859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b="1" dirty="0">
                <a:ea typeface="Calibri"/>
                <a:cs typeface="Calibri"/>
              </a:rPr>
              <a:t>Modules</a:t>
            </a:r>
            <a:endParaRPr lang="en-US" sz="4000" dirty="0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8FF60-BA6C-FAC8-C41D-962361B0386A}"/>
              </a:ext>
            </a:extLst>
          </p:cNvPr>
          <p:cNvSpPr/>
          <p:nvPr/>
        </p:nvSpPr>
        <p:spPr>
          <a:xfrm>
            <a:off x="3219575" y="925871"/>
            <a:ext cx="2530885" cy="2530886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98498-1592-7B6D-8D5B-7212B7D9F4C8}"/>
              </a:ext>
            </a:extLst>
          </p:cNvPr>
          <p:cNvSpPr/>
          <p:nvPr/>
        </p:nvSpPr>
        <p:spPr>
          <a:xfrm>
            <a:off x="619666" y="3510449"/>
            <a:ext cx="2530884" cy="2530886"/>
          </a:xfrm>
          <a:prstGeom prst="rect">
            <a:avLst/>
          </a:prstGeom>
          <a:blipFill dpi="0" rotWithShape="1">
            <a:blip r:embed="rId6"/>
            <a:srcRect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473</Words>
  <Application>Microsoft Office PowerPoint</Application>
  <PresentationFormat>Widescreen</PresentationFormat>
  <Paragraphs>78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Agenda</vt:lpstr>
      <vt:lpstr>Project Overview</vt:lpstr>
      <vt:lpstr>                                   Objectives</vt:lpstr>
      <vt:lpstr>PowerPoint Presentation</vt:lpstr>
      <vt:lpstr>PowerPoint Presentation</vt:lpstr>
      <vt:lpstr>Features (CRUD)</vt:lpstr>
      <vt:lpstr>API 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Nandanwar</dc:creator>
  <cp:lastModifiedBy>Surya Raghav Kodavanti</cp:lastModifiedBy>
  <cp:revision>5</cp:revision>
  <dcterms:created xsi:type="dcterms:W3CDTF">2025-08-25T08:51:55Z</dcterms:created>
  <dcterms:modified xsi:type="dcterms:W3CDTF">2025-09-10T05:39:46Z</dcterms:modified>
</cp:coreProperties>
</file>